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6" r:id="rId1"/>
  </p:sldMasterIdLst>
  <p:notesMasterIdLst>
    <p:notesMasterId r:id="rId28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1" r:id="rId9"/>
    <p:sldId id="267" r:id="rId10"/>
    <p:sldId id="262" r:id="rId11"/>
    <p:sldId id="268" r:id="rId12"/>
    <p:sldId id="263" r:id="rId13"/>
    <p:sldId id="264" r:id="rId14"/>
    <p:sldId id="269" r:id="rId15"/>
    <p:sldId id="277" r:id="rId16"/>
    <p:sldId id="275" r:id="rId17"/>
    <p:sldId id="280" r:id="rId18"/>
    <p:sldId id="270" r:id="rId19"/>
    <p:sldId id="271" r:id="rId20"/>
    <p:sldId id="272" r:id="rId21"/>
    <p:sldId id="273" r:id="rId22"/>
    <p:sldId id="274" r:id="rId23"/>
    <p:sldId id="278" r:id="rId24"/>
    <p:sldId id="281" r:id="rId25"/>
    <p:sldId id="28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준영" initials="이준" lastIdx="1" clrIdx="0">
    <p:extLst>
      <p:ext uri="{19B8F6BF-5375-455C-9EA6-DF929625EA0E}">
        <p15:presenceInfo xmlns:p15="http://schemas.microsoft.com/office/powerpoint/2012/main" userId="5fe06c19333d81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3091" autoAdjust="0"/>
  </p:normalViewPr>
  <p:slideViewPr>
    <p:cSldViewPr snapToGrid="0" showGuides="1">
      <p:cViewPr varScale="1">
        <p:scale>
          <a:sx n="76" d="100"/>
          <a:sy n="76" d="100"/>
        </p:scale>
        <p:origin x="1008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29CDE-3191-4433-BDE4-EC80B53B342C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EEBC6-F240-43B3-A556-B5D922DD2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0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0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수행 결과 및 시연입니다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4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 프로젝트 구성과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6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8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49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6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7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5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77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4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15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36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1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6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11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05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83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1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EEBC6-F240-43B3-A556-B5D922DD23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4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0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67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33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3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56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49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6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5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8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41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6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E2B9E-0911-4BE8-9CAE-36ABC859CA59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A813636-5228-4B9D-8E3C-78AB4894234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9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BC@gam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21638-B36B-4DEE-8912-B9CC04FB8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The big day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C9E950-DC01-4B49-B911-03637F2B6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300000"/>
              </a:lnSpc>
            </a:pPr>
            <a:r>
              <a:rPr lang="ko-KR" altLang="en-US" dirty="0">
                <a:latin typeface="+mj-lt"/>
              </a:rPr>
              <a:t>정승희 </a:t>
            </a:r>
            <a:r>
              <a:rPr lang="ko-KR" altLang="en-US" dirty="0" err="1">
                <a:latin typeface="+mj-lt"/>
              </a:rPr>
              <a:t>임호진</a:t>
            </a:r>
            <a:r>
              <a:rPr lang="ko-KR" altLang="en-US" dirty="0">
                <a:latin typeface="+mj-lt"/>
              </a:rPr>
              <a:t> 이준영</a:t>
            </a:r>
          </a:p>
        </p:txBody>
      </p:sp>
    </p:spTree>
    <p:extLst>
      <p:ext uri="{BB962C8B-B14F-4D97-AF65-F5344CB8AC3E}">
        <p14:creationId xmlns:p14="http://schemas.microsoft.com/office/powerpoint/2010/main" val="249519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015E7-BC18-41DD-9615-DC05CB3C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수행절차 및 방법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57BFD9-2B9F-4BFE-9DF9-C5DA887C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38" y="1975696"/>
            <a:ext cx="7636324" cy="357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6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PART.4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7" y="2092975"/>
            <a:ext cx="359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수행 결과 및 시연</a:t>
            </a:r>
          </a:p>
        </p:txBody>
      </p:sp>
    </p:spTree>
    <p:extLst>
      <p:ext uri="{BB962C8B-B14F-4D97-AF65-F5344CB8AC3E}">
        <p14:creationId xmlns:p14="http://schemas.microsoft.com/office/powerpoint/2010/main" val="4247341413"/>
      </p:ext>
    </p:extLst>
  </p:cSld>
  <p:clrMapOvr>
    <a:masterClrMapping/>
  </p:clrMapOvr>
  <p:transition spd="slow" advTm="6594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71AA9-6B32-4FD0-B372-2C6FFBA4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4-1-1. </a:t>
            </a:r>
            <a:r>
              <a:rPr lang="ko-KR" altLang="en-US" dirty="0"/>
              <a:t>장고 프로젝트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AD073-0ED7-4403-83F8-A1A0773D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2" y="2492188"/>
            <a:ext cx="2304695" cy="3001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8D6BA1-587D-4E22-B1B7-7E8FDA614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029" y="1892864"/>
            <a:ext cx="1783446" cy="419972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455A452-469A-4DB4-A150-18F83E4C8E0E}"/>
              </a:ext>
            </a:extLst>
          </p:cNvPr>
          <p:cNvSpPr/>
          <p:nvPr/>
        </p:nvSpPr>
        <p:spPr>
          <a:xfrm>
            <a:off x="4924697" y="3308927"/>
            <a:ext cx="1881052" cy="1221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1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F0F65-967F-4A65-875E-61701F59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4-1-2. </a:t>
            </a:r>
            <a:r>
              <a:rPr lang="ko-KR" altLang="en-US" dirty="0"/>
              <a:t>데이터베이스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CDB509-EA38-4F80-8F99-B58B549C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40" y="1958257"/>
            <a:ext cx="6459319" cy="39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6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F0F65-967F-4A65-875E-61701F59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네비게이션 바</a:t>
            </a:r>
            <a:br>
              <a:rPr lang="en-US" altLang="ko-KR" dirty="0"/>
            </a:br>
            <a:r>
              <a:rPr lang="en-US" altLang="ko-KR" dirty="0"/>
              <a:t>	</a:t>
            </a:r>
            <a:endParaRPr lang="ko-KR" altLang="en-US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7BC0C-0E5D-48C8-81BD-365A15CA2837}"/>
              </a:ext>
            </a:extLst>
          </p:cNvPr>
          <p:cNvSpPr txBox="1"/>
          <p:nvPr/>
        </p:nvSpPr>
        <p:spPr>
          <a:xfrm>
            <a:off x="5329384" y="1274618"/>
            <a:ext cx="399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http://dlagh.pythonanywhere.com/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5916C8-5CB4-45FB-9041-A66180B6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22" y="2996323"/>
            <a:ext cx="9163987" cy="60319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AA4577-4514-4C67-8E64-906D5AC68798}"/>
              </a:ext>
            </a:extLst>
          </p:cNvPr>
          <p:cNvCxnSpPr>
            <a:cxnSpLocks/>
          </p:cNvCxnSpPr>
          <p:nvPr/>
        </p:nvCxnSpPr>
        <p:spPr>
          <a:xfrm>
            <a:off x="3571336" y="3429000"/>
            <a:ext cx="595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6DEE5A7-4ACC-40AD-8C6F-AD379EF56387}"/>
              </a:ext>
            </a:extLst>
          </p:cNvPr>
          <p:cNvCxnSpPr>
            <a:cxnSpLocks/>
          </p:cNvCxnSpPr>
          <p:nvPr/>
        </p:nvCxnSpPr>
        <p:spPr>
          <a:xfrm>
            <a:off x="4491487" y="3429000"/>
            <a:ext cx="74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D5F60C2-4DA1-42D0-A22A-4784B26D0EAF}"/>
              </a:ext>
            </a:extLst>
          </p:cNvPr>
          <p:cNvCxnSpPr>
            <a:cxnSpLocks/>
          </p:cNvCxnSpPr>
          <p:nvPr/>
        </p:nvCxnSpPr>
        <p:spPr>
          <a:xfrm>
            <a:off x="5543910" y="3430438"/>
            <a:ext cx="81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FD751B-F627-455B-9D2D-07DFCC4240B8}"/>
              </a:ext>
            </a:extLst>
          </p:cNvPr>
          <p:cNvCxnSpPr>
            <a:cxnSpLocks/>
          </p:cNvCxnSpPr>
          <p:nvPr/>
        </p:nvCxnSpPr>
        <p:spPr>
          <a:xfrm>
            <a:off x="6648090" y="3429000"/>
            <a:ext cx="667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75AB06-32DC-4E75-BF6F-F5788028A815}"/>
              </a:ext>
            </a:extLst>
          </p:cNvPr>
          <p:cNvCxnSpPr>
            <a:cxnSpLocks/>
          </p:cNvCxnSpPr>
          <p:nvPr/>
        </p:nvCxnSpPr>
        <p:spPr>
          <a:xfrm>
            <a:off x="7553865" y="3429000"/>
            <a:ext cx="50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9D1B67F-3DE9-49F1-9E07-D43A96422002}"/>
              </a:ext>
            </a:extLst>
          </p:cNvPr>
          <p:cNvCxnSpPr>
            <a:cxnSpLocks/>
          </p:cNvCxnSpPr>
          <p:nvPr/>
        </p:nvCxnSpPr>
        <p:spPr>
          <a:xfrm>
            <a:off x="8338868" y="3430438"/>
            <a:ext cx="1132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A95462-8044-4F7D-82C2-0FC156821B17}"/>
              </a:ext>
            </a:extLst>
          </p:cNvPr>
          <p:cNvCxnSpPr>
            <a:cxnSpLocks/>
          </p:cNvCxnSpPr>
          <p:nvPr/>
        </p:nvCxnSpPr>
        <p:spPr>
          <a:xfrm>
            <a:off x="9825487" y="3429000"/>
            <a:ext cx="638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2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4-3-1. </a:t>
            </a:r>
            <a:r>
              <a:rPr lang="ko-KR" altLang="en-US" dirty="0"/>
              <a:t>로그인 및 로그아웃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CED126-1625-487B-9E42-59D17AD6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1954213"/>
            <a:ext cx="6673406" cy="3449638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D3D5235-22FE-4845-BCA8-CB2B4F5D90DE}"/>
              </a:ext>
            </a:extLst>
          </p:cNvPr>
          <p:cNvSpPr/>
          <p:nvPr/>
        </p:nvSpPr>
        <p:spPr>
          <a:xfrm>
            <a:off x="5365750" y="2203004"/>
            <a:ext cx="1143000" cy="603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8541CD-E288-4118-835C-DB0C75ACC87E}"/>
              </a:ext>
            </a:extLst>
          </p:cNvPr>
          <p:cNvSpPr/>
          <p:nvPr/>
        </p:nvSpPr>
        <p:spPr>
          <a:xfrm>
            <a:off x="2305050" y="3219450"/>
            <a:ext cx="723900" cy="539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B735C-DC5E-4DCC-8F67-9464E2D31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687" y="4818933"/>
            <a:ext cx="3734313" cy="46920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C2831A-7469-431B-8A5E-A9083BBC4FE4}"/>
              </a:ext>
            </a:extLst>
          </p:cNvPr>
          <p:cNvSpPr/>
          <p:nvPr/>
        </p:nvSpPr>
        <p:spPr>
          <a:xfrm>
            <a:off x="6678821" y="4757537"/>
            <a:ext cx="642985" cy="375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1D77EBB-10CF-4771-A304-F9C0A27D82C4}"/>
              </a:ext>
            </a:extLst>
          </p:cNvPr>
          <p:cNvCxnSpPr>
            <a:cxnSpLocks/>
          </p:cNvCxnSpPr>
          <p:nvPr/>
        </p:nvCxnSpPr>
        <p:spPr>
          <a:xfrm>
            <a:off x="6508750" y="2504629"/>
            <a:ext cx="493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F2F0A6-2CEE-4EE8-A687-3B858632F07D}"/>
              </a:ext>
            </a:extLst>
          </p:cNvPr>
          <p:cNvCxnSpPr>
            <a:cxnSpLocks/>
          </p:cNvCxnSpPr>
          <p:nvPr/>
        </p:nvCxnSpPr>
        <p:spPr>
          <a:xfrm>
            <a:off x="3028950" y="3489325"/>
            <a:ext cx="1962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27DE81-5386-459D-AD55-0995B397261F}"/>
              </a:ext>
            </a:extLst>
          </p:cNvPr>
          <p:cNvCxnSpPr>
            <a:cxnSpLocks/>
          </p:cNvCxnSpPr>
          <p:nvPr/>
        </p:nvCxnSpPr>
        <p:spPr>
          <a:xfrm flipV="1">
            <a:off x="6978906" y="4353969"/>
            <a:ext cx="0" cy="40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483245-C050-44F5-A440-941BEF384378}"/>
              </a:ext>
            </a:extLst>
          </p:cNvPr>
          <p:cNvSpPr txBox="1"/>
          <p:nvPr/>
        </p:nvSpPr>
        <p:spPr>
          <a:xfrm>
            <a:off x="4991100" y="3250059"/>
            <a:ext cx="139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로그인</a:t>
            </a:r>
            <a:endParaRPr lang="en-US" altLang="ko-KR" sz="1500" b="1" dirty="0"/>
          </a:p>
          <a:p>
            <a:r>
              <a:rPr lang="ko-KR" altLang="en-US" sz="1000" dirty="0"/>
              <a:t>메인</a:t>
            </a:r>
            <a:r>
              <a:rPr lang="en-US" altLang="ko-KR" sz="1000" dirty="0"/>
              <a:t>page</a:t>
            </a:r>
            <a:r>
              <a:rPr lang="ko-KR" altLang="en-US" sz="1000" dirty="0"/>
              <a:t>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DC65C0-BD77-41AF-B2B6-E473B214BE62}"/>
              </a:ext>
            </a:extLst>
          </p:cNvPr>
          <p:cNvSpPr txBox="1"/>
          <p:nvPr/>
        </p:nvSpPr>
        <p:spPr>
          <a:xfrm>
            <a:off x="6483350" y="4071006"/>
            <a:ext cx="11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로그아웃</a:t>
            </a:r>
            <a:endParaRPr lang="en-US" altLang="ko-KR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9B400-ED70-4E34-8D77-021E87EB020B}"/>
              </a:ext>
            </a:extLst>
          </p:cNvPr>
          <p:cNvSpPr txBox="1"/>
          <p:nvPr/>
        </p:nvSpPr>
        <p:spPr>
          <a:xfrm>
            <a:off x="6974881" y="2299495"/>
            <a:ext cx="139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회원가입</a:t>
            </a:r>
            <a:endParaRPr lang="en-US" altLang="ko-KR" sz="1500" b="1" dirty="0"/>
          </a:p>
          <a:p>
            <a:r>
              <a:rPr lang="ko-KR" altLang="en-US" sz="1000" dirty="0"/>
              <a:t>회원가입으로 이동</a:t>
            </a:r>
          </a:p>
        </p:txBody>
      </p:sp>
    </p:spTree>
    <p:extLst>
      <p:ext uri="{BB962C8B-B14F-4D97-AF65-F5344CB8AC3E}">
        <p14:creationId xmlns:p14="http://schemas.microsoft.com/office/powerpoint/2010/main" val="34132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1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4-3-2. </a:t>
            </a:r>
            <a:r>
              <a:rPr lang="ko-KR" altLang="en-US" dirty="0"/>
              <a:t>회원가입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FFCF35-018A-4841-AEB4-E170DCE4C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1923052"/>
            <a:ext cx="6823563" cy="3449638"/>
          </a:xfr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39C97B0-CBF9-4913-ADC7-E6B2B1937C01}"/>
              </a:ext>
            </a:extLst>
          </p:cNvPr>
          <p:cNvSpPr/>
          <p:nvPr/>
        </p:nvSpPr>
        <p:spPr>
          <a:xfrm>
            <a:off x="4292600" y="2070100"/>
            <a:ext cx="635000" cy="463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49E3C1-E636-43A0-A749-DC546DED6287}"/>
              </a:ext>
            </a:extLst>
          </p:cNvPr>
          <p:cNvSpPr/>
          <p:nvPr/>
        </p:nvSpPr>
        <p:spPr>
          <a:xfrm>
            <a:off x="2025650" y="3429000"/>
            <a:ext cx="622300" cy="507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C0796D-573B-4A65-A424-854091CC4841}"/>
              </a:ext>
            </a:extLst>
          </p:cNvPr>
          <p:cNvCxnSpPr>
            <a:cxnSpLocks/>
          </p:cNvCxnSpPr>
          <p:nvPr/>
        </p:nvCxnSpPr>
        <p:spPr>
          <a:xfrm>
            <a:off x="2647950" y="3683000"/>
            <a:ext cx="1962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44DA20-0D56-41C3-8712-31713E2FA5B4}"/>
              </a:ext>
            </a:extLst>
          </p:cNvPr>
          <p:cNvSpPr txBox="1"/>
          <p:nvPr/>
        </p:nvSpPr>
        <p:spPr>
          <a:xfrm>
            <a:off x="4699000" y="3472348"/>
            <a:ext cx="139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회원가입</a:t>
            </a:r>
            <a:endParaRPr lang="en-US" altLang="ko-KR" sz="1500" b="1" dirty="0"/>
          </a:p>
          <a:p>
            <a:r>
              <a:rPr lang="ko-KR" altLang="en-US" sz="1000" dirty="0"/>
              <a:t>메인</a:t>
            </a:r>
            <a:r>
              <a:rPr lang="en-US" altLang="ko-KR" sz="1000" dirty="0"/>
              <a:t>page</a:t>
            </a:r>
            <a:r>
              <a:rPr lang="ko-KR" altLang="en-US" sz="1000" dirty="0"/>
              <a:t>로 이동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DAE12-DBE7-4E46-AD54-EF139E1C4203}"/>
              </a:ext>
            </a:extLst>
          </p:cNvPr>
          <p:cNvCxnSpPr>
            <a:cxnSpLocks/>
          </p:cNvCxnSpPr>
          <p:nvPr/>
        </p:nvCxnSpPr>
        <p:spPr>
          <a:xfrm>
            <a:off x="4927600" y="2289175"/>
            <a:ext cx="654050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C09963-8F47-4273-ADC0-10171DF339D3}"/>
              </a:ext>
            </a:extLst>
          </p:cNvPr>
          <p:cNvSpPr txBox="1"/>
          <p:nvPr/>
        </p:nvSpPr>
        <p:spPr>
          <a:xfrm>
            <a:off x="5518150" y="2541186"/>
            <a:ext cx="139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로그인</a:t>
            </a:r>
            <a:endParaRPr lang="en-US" altLang="ko-KR" sz="1500" b="1" dirty="0"/>
          </a:p>
          <a:p>
            <a:r>
              <a:rPr lang="ko-KR" altLang="en-US" sz="1000" dirty="0"/>
              <a:t>로그인</a:t>
            </a:r>
            <a:r>
              <a:rPr lang="en-US" altLang="ko-KR" sz="1000" dirty="0"/>
              <a:t>page</a:t>
            </a:r>
            <a:r>
              <a:rPr lang="ko-KR" altLang="en-US" sz="1000" dirty="0"/>
              <a:t>로 이동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DDD4F-3712-4E00-8381-89D9427F5FAF}"/>
              </a:ext>
            </a:extLst>
          </p:cNvPr>
          <p:cNvSpPr txBox="1"/>
          <p:nvPr/>
        </p:nvSpPr>
        <p:spPr>
          <a:xfrm>
            <a:off x="3333750" y="4130633"/>
            <a:ext cx="252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Ex)</a:t>
            </a:r>
            <a:r>
              <a:rPr lang="ko-KR" altLang="en-US" sz="1000" dirty="0"/>
              <a:t>입력방식</a:t>
            </a:r>
            <a:endParaRPr lang="en-US" altLang="ko-KR" sz="1000" dirty="0"/>
          </a:p>
          <a:p>
            <a:r>
              <a:rPr lang="ko-KR" altLang="en-US" sz="1000" dirty="0"/>
              <a:t>사용자이름</a:t>
            </a:r>
            <a:r>
              <a:rPr lang="en-US" altLang="ko-KR" sz="1000" dirty="0"/>
              <a:t>: </a:t>
            </a:r>
            <a:r>
              <a:rPr lang="ko-KR" altLang="en-US" sz="1000" dirty="0"/>
              <a:t>예</a:t>
            </a:r>
            <a:r>
              <a:rPr lang="en-US" altLang="ko-KR" sz="1000" dirty="0"/>
              <a:t>) </a:t>
            </a:r>
            <a:r>
              <a:rPr lang="ko-KR" altLang="en-US" sz="1000" dirty="0"/>
              <a:t>홍길동</a:t>
            </a:r>
            <a:endParaRPr lang="en-US" altLang="ko-KR" sz="1000" dirty="0"/>
          </a:p>
          <a:p>
            <a:r>
              <a:rPr lang="ko-KR" altLang="en-US" sz="1000" dirty="0"/>
              <a:t>이메일 주소</a:t>
            </a:r>
            <a:r>
              <a:rPr lang="en-US" altLang="ko-KR" sz="1000" dirty="0"/>
              <a:t>: </a:t>
            </a:r>
            <a:r>
              <a:rPr lang="ko-KR" altLang="en-US" sz="1000" dirty="0"/>
              <a:t>예</a:t>
            </a:r>
            <a:r>
              <a:rPr lang="en-US" altLang="ko-KR" sz="1000" dirty="0"/>
              <a:t>) </a:t>
            </a:r>
            <a:r>
              <a:rPr lang="en-US" altLang="ko-KR" sz="1000" dirty="0">
                <a:hlinkClick r:id="rId4"/>
              </a:rPr>
              <a:t>ABC@gamil.com</a:t>
            </a:r>
            <a:endParaRPr lang="en-US" altLang="ko-KR" sz="1000" dirty="0"/>
          </a:p>
          <a:p>
            <a:r>
              <a:rPr lang="ko-KR" altLang="en-US" sz="1000" dirty="0"/>
              <a:t>전화번호</a:t>
            </a:r>
            <a:r>
              <a:rPr lang="en-US" altLang="ko-KR" sz="1000" dirty="0"/>
              <a:t>: </a:t>
            </a:r>
            <a:r>
              <a:rPr lang="ko-KR" altLang="en-US" sz="1000" dirty="0"/>
              <a:t>예</a:t>
            </a:r>
            <a:r>
              <a:rPr lang="en-US" altLang="ko-KR" sz="1000" dirty="0"/>
              <a:t>) 01012345678 11</a:t>
            </a:r>
            <a:r>
              <a:rPr lang="ko-KR" altLang="en-US" sz="1000" dirty="0"/>
              <a:t>자리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CE9C7FE-2F78-4D97-9043-9B197AC209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30819" y="3157772"/>
            <a:ext cx="1101262" cy="622300"/>
          </a:xfrm>
          <a:prstGeom prst="bentConnector3">
            <a:avLst>
              <a:gd name="adj1" fmla="val -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A8B03D19-8C96-448E-8603-BD3289F5F944}"/>
              </a:ext>
            </a:extLst>
          </p:cNvPr>
          <p:cNvSpPr/>
          <p:nvPr/>
        </p:nvSpPr>
        <p:spPr>
          <a:xfrm>
            <a:off x="2551414" y="2364631"/>
            <a:ext cx="1118885" cy="1086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5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3" grpId="0"/>
      <p:bldP spid="14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4-3-3. </a:t>
            </a:r>
            <a:r>
              <a:rPr lang="ko-KR" altLang="en-US" dirty="0"/>
              <a:t>프로필 수정 및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F589F-016D-48D7-9DA3-6C0B0157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9712"/>
            <a:ext cx="8297433" cy="52394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F003DF3-6B19-408F-B5DF-B74DBC74CD18}"/>
              </a:ext>
            </a:extLst>
          </p:cNvPr>
          <p:cNvSpPr/>
          <p:nvPr/>
        </p:nvSpPr>
        <p:spPr>
          <a:xfrm>
            <a:off x="7905784" y="2028338"/>
            <a:ext cx="998236" cy="48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810C7C7-8578-4F83-8F2A-F4036502CD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74555" y="1481179"/>
            <a:ext cx="779803" cy="336361"/>
          </a:xfrm>
          <a:prstGeom prst="bentConnector3">
            <a:avLst>
              <a:gd name="adj1" fmla="val 100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8D820A-A048-426B-9553-E8452D7E12D2}"/>
              </a:ext>
            </a:extLst>
          </p:cNvPr>
          <p:cNvSpPr txBox="1"/>
          <p:nvPr/>
        </p:nvSpPr>
        <p:spPr>
          <a:xfrm>
            <a:off x="8783700" y="1020931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Click!</a:t>
            </a:r>
          </a:p>
          <a:p>
            <a:r>
              <a:rPr lang="ko-KR" altLang="en-US" sz="1000" dirty="0"/>
              <a:t>프로필 수정으로 이동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F0F39E-DEF5-476E-A935-80FA0C743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723" y="1095468"/>
            <a:ext cx="3127499" cy="352829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0980E72-5EA6-4FA0-887A-B79E898CA733}"/>
              </a:ext>
            </a:extLst>
          </p:cNvPr>
          <p:cNvSpPr/>
          <p:nvPr/>
        </p:nvSpPr>
        <p:spPr>
          <a:xfrm>
            <a:off x="2123211" y="3150267"/>
            <a:ext cx="998236" cy="48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A5367-7661-441C-8C97-21326D9C5760}"/>
              </a:ext>
            </a:extLst>
          </p:cNvPr>
          <p:cNvSpPr txBox="1"/>
          <p:nvPr/>
        </p:nvSpPr>
        <p:spPr>
          <a:xfrm>
            <a:off x="1878183" y="5004247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Click!</a:t>
            </a:r>
          </a:p>
          <a:p>
            <a:r>
              <a:rPr lang="ko-KR" altLang="en-US" sz="1000" dirty="0"/>
              <a:t>프로필 수정으로 이동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2F23FF-1A52-470E-8535-0C0BC67AD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46" y="2702617"/>
            <a:ext cx="3116811" cy="309621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095186C-B3AB-4B42-8DDC-69FEFA548502}"/>
              </a:ext>
            </a:extLst>
          </p:cNvPr>
          <p:cNvSpPr/>
          <p:nvPr/>
        </p:nvSpPr>
        <p:spPr>
          <a:xfrm>
            <a:off x="6374453" y="5004247"/>
            <a:ext cx="897616" cy="477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005DC-152D-4886-BFDC-8697BB498C45}"/>
              </a:ext>
            </a:extLst>
          </p:cNvPr>
          <p:cNvSpPr txBox="1"/>
          <p:nvPr/>
        </p:nvSpPr>
        <p:spPr>
          <a:xfrm>
            <a:off x="9699932" y="5004247"/>
            <a:ext cx="19597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프로필 수정</a:t>
            </a:r>
          </a:p>
          <a:p>
            <a:r>
              <a:rPr lang="ko-KR" altLang="en-US" sz="1000" dirty="0"/>
              <a:t>프로필 사진</a:t>
            </a:r>
            <a:r>
              <a:rPr lang="en-US" altLang="ko-KR" sz="1000" dirty="0"/>
              <a:t>, </a:t>
            </a:r>
            <a:r>
              <a:rPr lang="ko-KR" altLang="en-US" sz="1000" dirty="0"/>
              <a:t>전화번호 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수강과정 선택 가능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957563-1E1A-417E-AF14-E0CDF253509F}"/>
              </a:ext>
            </a:extLst>
          </p:cNvPr>
          <p:cNvCxnSpPr/>
          <p:nvPr/>
        </p:nvCxnSpPr>
        <p:spPr>
          <a:xfrm>
            <a:off x="7272069" y="5242774"/>
            <a:ext cx="245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6EAF-73CB-414F-B0EA-D5C98CF002E6}"/>
              </a:ext>
            </a:extLst>
          </p:cNvPr>
          <p:cNvCxnSpPr>
            <a:stCxn id="18" idx="4"/>
          </p:cNvCxnSpPr>
          <p:nvPr/>
        </p:nvCxnSpPr>
        <p:spPr>
          <a:xfrm>
            <a:off x="2622329" y="3634709"/>
            <a:ext cx="0" cy="136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56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20" grpId="0"/>
      <p:bldP spid="24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D59F3C-0C5B-403D-A684-87307EA3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33" y="1853754"/>
            <a:ext cx="8018053" cy="4067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4-3-4. </a:t>
            </a:r>
            <a:r>
              <a:rPr lang="ko-KR" altLang="en-US" dirty="0"/>
              <a:t>공모전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F32AB15-B258-4C65-B397-F7BDF2911E4B}"/>
              </a:ext>
            </a:extLst>
          </p:cNvPr>
          <p:cNvSpPr/>
          <p:nvPr/>
        </p:nvSpPr>
        <p:spPr>
          <a:xfrm>
            <a:off x="4893988" y="5483833"/>
            <a:ext cx="998236" cy="48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6740F8-5344-4C7C-9608-DEF1EF686515}"/>
              </a:ext>
            </a:extLst>
          </p:cNvPr>
          <p:cNvSpPr/>
          <p:nvPr/>
        </p:nvSpPr>
        <p:spPr>
          <a:xfrm>
            <a:off x="6253216" y="3624425"/>
            <a:ext cx="2971802" cy="2296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6DCF12E-0B9B-487D-9F56-463EED6102D3}"/>
              </a:ext>
            </a:extLst>
          </p:cNvPr>
          <p:cNvCxnSpPr>
            <a:cxnSpLocks/>
          </p:cNvCxnSpPr>
          <p:nvPr/>
        </p:nvCxnSpPr>
        <p:spPr>
          <a:xfrm rot="10800000">
            <a:off x="3868916" y="5327812"/>
            <a:ext cx="1025074" cy="398242"/>
          </a:xfrm>
          <a:prstGeom prst="bentConnector3">
            <a:avLst>
              <a:gd name="adj1" fmla="val 100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37C887-D7F7-47F4-9CF4-DFC66A6933F2}"/>
              </a:ext>
            </a:extLst>
          </p:cNvPr>
          <p:cNvSpPr txBox="1"/>
          <p:nvPr/>
        </p:nvSpPr>
        <p:spPr>
          <a:xfrm>
            <a:off x="3033614" y="4697480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함께할 팀원 구하기</a:t>
            </a:r>
            <a:endParaRPr lang="en-US" altLang="ko-KR" sz="1500" b="1" dirty="0"/>
          </a:p>
          <a:p>
            <a:r>
              <a:rPr lang="ko-KR" altLang="en-US" sz="1000" dirty="0"/>
              <a:t>팀원</a:t>
            </a:r>
            <a:r>
              <a:rPr lang="en-US" altLang="ko-KR" sz="1000" dirty="0"/>
              <a:t> </a:t>
            </a:r>
            <a:r>
              <a:rPr lang="ko-KR" altLang="en-US" sz="1000" dirty="0"/>
              <a:t>모집 게시판으로 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1E4F0-CF06-4D0E-B8E9-2526C3982FD3}"/>
              </a:ext>
            </a:extLst>
          </p:cNvPr>
          <p:cNvSpPr txBox="1"/>
          <p:nvPr/>
        </p:nvSpPr>
        <p:spPr>
          <a:xfrm>
            <a:off x="7336141" y="3230905"/>
            <a:ext cx="29718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신규 공모전 모집 시 추가 개시</a:t>
            </a:r>
            <a:endParaRPr lang="ko-KR" altLang="en-US" sz="10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308BDF0-0300-4107-8C7A-B083FB0DA478}"/>
              </a:ext>
            </a:extLst>
          </p:cNvPr>
          <p:cNvCxnSpPr>
            <a:cxnSpLocks/>
          </p:cNvCxnSpPr>
          <p:nvPr/>
        </p:nvCxnSpPr>
        <p:spPr>
          <a:xfrm flipV="1">
            <a:off x="6427423" y="3384708"/>
            <a:ext cx="939800" cy="2397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4-3-5. </a:t>
            </a:r>
            <a:r>
              <a:rPr lang="ko-KR" altLang="en-US" dirty="0"/>
              <a:t>지도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39E97F-03B2-4913-B4EE-AD86945F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607" y="1876723"/>
            <a:ext cx="5815739" cy="41767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2BAF0FF-849F-47A3-BE70-A7A2C3DBDAFA}"/>
              </a:ext>
            </a:extLst>
          </p:cNvPr>
          <p:cNvSpPr/>
          <p:nvPr/>
        </p:nvSpPr>
        <p:spPr>
          <a:xfrm>
            <a:off x="3490192" y="2163587"/>
            <a:ext cx="1968498" cy="477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F8F19-C3F8-40C0-82B2-4B00B66EF74F}"/>
              </a:ext>
            </a:extLst>
          </p:cNvPr>
          <p:cNvSpPr txBox="1"/>
          <p:nvPr/>
        </p:nvSpPr>
        <p:spPr>
          <a:xfrm>
            <a:off x="5098473" y="1216854"/>
            <a:ext cx="2586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테마별</a:t>
            </a:r>
            <a:r>
              <a:rPr lang="ko-KR" altLang="en-US" sz="1500" b="1" dirty="0"/>
              <a:t> 지도 카테고리</a:t>
            </a:r>
            <a:endParaRPr lang="en-US" altLang="ko-KR" sz="1500" b="1" dirty="0"/>
          </a:p>
          <a:p>
            <a:r>
              <a:rPr lang="ko-KR" altLang="en-US" sz="1000" dirty="0"/>
              <a:t>클릭 시 해당 카테고리로 이동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168EEAB-5937-4B15-9982-642102DDFB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37222" y="1483864"/>
            <a:ext cx="704242" cy="655204"/>
          </a:xfrm>
          <a:prstGeom prst="bentConnector3">
            <a:avLst>
              <a:gd name="adj1" fmla="val 101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2359D71-4033-4860-A30D-7C9A911F6D23}"/>
              </a:ext>
            </a:extLst>
          </p:cNvPr>
          <p:cNvSpPr/>
          <p:nvPr/>
        </p:nvSpPr>
        <p:spPr>
          <a:xfrm>
            <a:off x="3411389" y="5591213"/>
            <a:ext cx="1198134" cy="366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5485B4-AB5F-4A6B-B2CD-E8C74E104AF7}"/>
              </a:ext>
            </a:extLst>
          </p:cNvPr>
          <p:cNvSpPr txBox="1"/>
          <p:nvPr/>
        </p:nvSpPr>
        <p:spPr>
          <a:xfrm>
            <a:off x="1144155" y="4693830"/>
            <a:ext cx="2586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내가 아는 장소 등록하기</a:t>
            </a:r>
          </a:p>
          <a:p>
            <a:r>
              <a:rPr lang="ko-KR" altLang="en-US" sz="1000" dirty="0"/>
              <a:t>직접 방문한 장소 및 후기 등록 가능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D5C933-070C-49AC-BF15-9E1188B6943A}"/>
              </a:ext>
            </a:extLst>
          </p:cNvPr>
          <p:cNvCxnSpPr>
            <a:cxnSpLocks/>
            <a:stCxn id="20" idx="2"/>
          </p:cNvCxnSpPr>
          <p:nvPr/>
        </p:nvCxnSpPr>
        <p:spPr>
          <a:xfrm rot="10800000">
            <a:off x="1972973" y="5227608"/>
            <a:ext cx="1438416" cy="546726"/>
          </a:xfrm>
          <a:prstGeom prst="bentConnector3">
            <a:avLst>
              <a:gd name="adj1" fmla="val 1000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74460B2-E37E-4AA1-903D-176819028BC9}"/>
              </a:ext>
            </a:extLst>
          </p:cNvPr>
          <p:cNvSpPr/>
          <p:nvPr/>
        </p:nvSpPr>
        <p:spPr>
          <a:xfrm>
            <a:off x="4546591" y="4812266"/>
            <a:ext cx="3035887" cy="828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F76B3A-C17E-4020-B2CC-64A7C09AE08B}"/>
              </a:ext>
            </a:extLst>
          </p:cNvPr>
          <p:cNvSpPr txBox="1"/>
          <p:nvPr/>
        </p:nvSpPr>
        <p:spPr>
          <a:xfrm>
            <a:off x="9199418" y="5004247"/>
            <a:ext cx="25861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정보 </a:t>
            </a:r>
            <a:endParaRPr lang="en-US" altLang="ko-KR" sz="1500" b="1" dirty="0"/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Click!!</a:t>
            </a:r>
            <a:r>
              <a:rPr lang="ko-KR" altLang="en-US" sz="1000" dirty="0"/>
              <a:t> 장소 정보 확인 가능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37E40B-DB84-4B17-8A5C-07DD273DB87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582478" y="5226706"/>
            <a:ext cx="1616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1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0" grpId="0" animBg="1"/>
      <p:bldP spid="21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B430D-110D-406D-BC53-D1CE7B93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CFFED-9551-41AB-A96F-55FF48DC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배경</a:t>
            </a:r>
            <a:endParaRPr lang="en-US" altLang="ko-KR" dirty="0"/>
          </a:p>
          <a:p>
            <a:r>
              <a:rPr lang="ko-KR" altLang="en-US" dirty="0"/>
              <a:t>팀 구성 및 역할</a:t>
            </a:r>
            <a:endParaRPr lang="en-US" altLang="ko-KR" dirty="0"/>
          </a:p>
          <a:p>
            <a:r>
              <a:rPr lang="ko-KR" altLang="en-US" dirty="0"/>
              <a:t>수행절차 및 방법</a:t>
            </a:r>
            <a:endParaRPr lang="en-US" altLang="ko-KR" dirty="0"/>
          </a:p>
          <a:p>
            <a:r>
              <a:rPr lang="ko-KR" altLang="en-US" dirty="0"/>
              <a:t>수행결과 및 시연</a:t>
            </a:r>
            <a:endParaRPr lang="en-US" altLang="ko-KR" dirty="0"/>
          </a:p>
          <a:p>
            <a:r>
              <a:rPr lang="ko-KR" altLang="en-US" dirty="0"/>
              <a:t>프로젝트 후기 및 느낀 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7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4-3-6. </a:t>
            </a:r>
            <a:r>
              <a:rPr lang="ko-KR" altLang="en-US" dirty="0"/>
              <a:t>알고리즘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4A6EB0-7476-4F34-90A5-05982A7F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546" y="2029606"/>
            <a:ext cx="6637340" cy="3449638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8A003E9-DD06-4032-90E3-F9A6C6CFAA8B}"/>
              </a:ext>
            </a:extLst>
          </p:cNvPr>
          <p:cNvSpPr/>
          <p:nvPr/>
        </p:nvSpPr>
        <p:spPr>
          <a:xfrm>
            <a:off x="3057738" y="3623170"/>
            <a:ext cx="998236" cy="48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A1C233F-BAE5-4C2E-861D-1671B52380BD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2458528" y="3257319"/>
            <a:ext cx="599210" cy="6080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EC51A6-D9D2-4978-8545-B4D2CA211568}"/>
              </a:ext>
            </a:extLst>
          </p:cNvPr>
          <p:cNvSpPr txBox="1"/>
          <p:nvPr/>
        </p:nvSpPr>
        <p:spPr>
          <a:xfrm>
            <a:off x="1510467" y="2699080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문제 </a:t>
            </a:r>
            <a:r>
              <a:rPr lang="ko-KR" altLang="en-US" sz="1500" b="1" dirty="0" err="1"/>
              <a:t>풀러가기</a:t>
            </a:r>
            <a:endParaRPr lang="ko-KR" altLang="en-US" sz="1500" b="1" dirty="0"/>
          </a:p>
          <a:p>
            <a:r>
              <a:rPr lang="ko-KR" altLang="en-US" sz="1000" dirty="0"/>
              <a:t>게시판으로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025F67-4E1B-44B4-831B-674A3A0B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60" y="570163"/>
            <a:ext cx="6187081" cy="263697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45DE2B1-1A2C-4C47-9A5D-27C4829689BF}"/>
              </a:ext>
            </a:extLst>
          </p:cNvPr>
          <p:cNvSpPr/>
          <p:nvPr/>
        </p:nvSpPr>
        <p:spPr>
          <a:xfrm>
            <a:off x="1173211" y="926877"/>
            <a:ext cx="998236" cy="48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24D0EED-45B8-4145-964B-F683E494E579}"/>
              </a:ext>
            </a:extLst>
          </p:cNvPr>
          <p:cNvCxnSpPr>
            <a:cxnSpLocks/>
          </p:cNvCxnSpPr>
          <p:nvPr/>
        </p:nvCxnSpPr>
        <p:spPr>
          <a:xfrm flipV="1">
            <a:off x="2171446" y="576822"/>
            <a:ext cx="924190" cy="614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A05DD0-53E4-4F28-ACB7-9A0E531759FF}"/>
              </a:ext>
            </a:extLst>
          </p:cNvPr>
          <p:cNvSpPr txBox="1"/>
          <p:nvPr/>
        </p:nvSpPr>
        <p:spPr>
          <a:xfrm>
            <a:off x="3064830" y="364193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Click</a:t>
            </a:r>
          </a:p>
          <a:p>
            <a:r>
              <a:rPr lang="ko-KR" altLang="en-US" sz="1000" dirty="0"/>
              <a:t>백준 게시판으로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BB19F-959D-4EA7-8912-F8EE7C75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210" y="-10008"/>
            <a:ext cx="3018197" cy="18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3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4-3-7. </a:t>
            </a:r>
            <a:r>
              <a:rPr lang="ko-KR" altLang="en-US" dirty="0" err="1"/>
              <a:t>챌린지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AFD12A-D3C0-4249-A4FF-66BE90BB5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9489" y="2270337"/>
            <a:ext cx="9604375" cy="196957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5CD111-155B-4383-98CC-9D0E13F0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00" y="254895"/>
            <a:ext cx="4054697" cy="3911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C254C-5132-4141-AB98-5E881BA5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502" y="398267"/>
            <a:ext cx="3508730" cy="332755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722AA75-1D78-42C3-A0FA-E0EE8742D535}"/>
              </a:ext>
            </a:extLst>
          </p:cNvPr>
          <p:cNvSpPr/>
          <p:nvPr/>
        </p:nvSpPr>
        <p:spPr>
          <a:xfrm>
            <a:off x="1561381" y="3158078"/>
            <a:ext cx="1404984" cy="73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50D92A3-F7FA-452A-9B47-9933C163A5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0117" y="3927891"/>
            <a:ext cx="629661" cy="509446"/>
          </a:xfrm>
          <a:prstGeom prst="bentConnector3">
            <a:avLst>
              <a:gd name="adj1" fmla="val 1006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F9DB8-5245-4627-B2AA-E89D5884B40A}"/>
              </a:ext>
            </a:extLst>
          </p:cNvPr>
          <p:cNvSpPr txBox="1"/>
          <p:nvPr/>
        </p:nvSpPr>
        <p:spPr>
          <a:xfrm>
            <a:off x="2779671" y="4258916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챌린지</a:t>
            </a:r>
            <a:r>
              <a:rPr lang="ko-KR" altLang="en-US" sz="1500" b="1" dirty="0"/>
              <a:t> 등록하기</a:t>
            </a:r>
            <a:endParaRPr lang="en-US" altLang="ko-KR" sz="1500" b="1" dirty="0"/>
          </a:p>
          <a:p>
            <a:r>
              <a:rPr lang="ko-KR" altLang="en-US" sz="1000" dirty="0" err="1"/>
              <a:t>챌린지</a:t>
            </a:r>
            <a:r>
              <a:rPr lang="ko-KR" altLang="en-US" sz="1000" dirty="0"/>
              <a:t> 등록 게시판으로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6F5DF9-6E96-46B9-9446-C6C27E293ED4}"/>
              </a:ext>
            </a:extLst>
          </p:cNvPr>
          <p:cNvSpPr/>
          <p:nvPr/>
        </p:nvSpPr>
        <p:spPr>
          <a:xfrm>
            <a:off x="3768228" y="3498112"/>
            <a:ext cx="1404984" cy="73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98E043-EF6C-4FB4-955B-3A8A72A8160C}"/>
              </a:ext>
            </a:extLst>
          </p:cNvPr>
          <p:cNvCxnSpPr>
            <a:cxnSpLocks/>
          </p:cNvCxnSpPr>
          <p:nvPr/>
        </p:nvCxnSpPr>
        <p:spPr>
          <a:xfrm>
            <a:off x="5173212" y="3863613"/>
            <a:ext cx="922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B821EA-AC1C-4733-9BDB-6BCDBAAB558F}"/>
              </a:ext>
            </a:extLst>
          </p:cNvPr>
          <p:cNvSpPr txBox="1"/>
          <p:nvPr/>
        </p:nvSpPr>
        <p:spPr>
          <a:xfrm>
            <a:off x="6063362" y="3678977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챌린지</a:t>
            </a:r>
            <a:r>
              <a:rPr lang="ko-KR" altLang="en-US" sz="1500" b="1" dirty="0"/>
              <a:t> 등록하기</a:t>
            </a:r>
            <a:endParaRPr lang="en-US" altLang="ko-KR" sz="1500" b="1" dirty="0"/>
          </a:p>
          <a:p>
            <a:r>
              <a:rPr lang="ko-KR" altLang="en-US" sz="1000" dirty="0"/>
              <a:t>게시판으로 이동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73D7663-05D9-4C6F-B346-47EFBB3DF2F9}"/>
              </a:ext>
            </a:extLst>
          </p:cNvPr>
          <p:cNvSpPr/>
          <p:nvPr/>
        </p:nvSpPr>
        <p:spPr>
          <a:xfrm>
            <a:off x="8105955" y="1894505"/>
            <a:ext cx="1404984" cy="73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377BB2-C652-46B5-A871-087F89F209E5}"/>
              </a:ext>
            </a:extLst>
          </p:cNvPr>
          <p:cNvSpPr txBox="1"/>
          <p:nvPr/>
        </p:nvSpPr>
        <p:spPr>
          <a:xfrm>
            <a:off x="9158734" y="2951946"/>
            <a:ext cx="23404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Click!!</a:t>
            </a:r>
          </a:p>
          <a:p>
            <a:r>
              <a:rPr lang="ko-KR" altLang="en-US" sz="1000" dirty="0" err="1"/>
              <a:t>챌린지</a:t>
            </a:r>
            <a:r>
              <a:rPr lang="ko-KR" altLang="en-US" sz="1000" dirty="0"/>
              <a:t> 참여 멤버 확인</a:t>
            </a:r>
            <a:endParaRPr lang="en-US" altLang="ko-KR" sz="1000" dirty="0"/>
          </a:p>
          <a:p>
            <a:r>
              <a:rPr lang="ko-KR" altLang="en-US" sz="1000" dirty="0">
                <a:solidFill>
                  <a:srgbClr val="FF0000"/>
                </a:solidFill>
              </a:rPr>
              <a:t>도전 시작날짜 경과 시 비활성화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B0F6774-9E05-42D2-9B4E-BCA1E0CC4D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50832" y="2312102"/>
            <a:ext cx="629661" cy="509446"/>
          </a:xfrm>
          <a:prstGeom prst="bentConnector3">
            <a:avLst>
              <a:gd name="adj1" fmla="val 4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5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8" grpId="0" animBg="1"/>
      <p:bldP spid="25" grpId="0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4-3-8. </a:t>
            </a:r>
            <a:r>
              <a:rPr lang="en-US" altLang="ko-KR" dirty="0" err="1"/>
              <a:t>Q&amp;a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A32FA1-2FD6-4EBC-9043-D8360BA0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028" y="1954584"/>
            <a:ext cx="9604375" cy="2948832"/>
          </a:xfr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9129B46-473F-476C-928A-7B0DF4A68AA2}"/>
              </a:ext>
            </a:extLst>
          </p:cNvPr>
          <p:cNvSpPr/>
          <p:nvPr/>
        </p:nvSpPr>
        <p:spPr>
          <a:xfrm>
            <a:off x="3183148" y="3112966"/>
            <a:ext cx="1404984" cy="73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E0ED409-4873-4466-9A60-041A2DA406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6006" y="3900031"/>
            <a:ext cx="629661" cy="509446"/>
          </a:xfrm>
          <a:prstGeom prst="bentConnector3">
            <a:avLst>
              <a:gd name="adj1" fmla="val 1006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CA6EB5-F899-42AA-85A9-F74139FB5319}"/>
              </a:ext>
            </a:extLst>
          </p:cNvPr>
          <p:cNvSpPr txBox="1"/>
          <p:nvPr/>
        </p:nvSpPr>
        <p:spPr>
          <a:xfrm>
            <a:off x="4375560" y="4231056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질문 등록하기</a:t>
            </a:r>
            <a:endParaRPr lang="en-US" altLang="ko-KR" sz="1500" b="1" dirty="0"/>
          </a:p>
          <a:p>
            <a:r>
              <a:rPr lang="ko-KR" altLang="en-US" sz="1000" dirty="0"/>
              <a:t>질문 등록 게시판으로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3EB12C-1343-4F61-88ED-C821156E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31" y="142705"/>
            <a:ext cx="7098263" cy="28237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69493E5-347D-46EF-9E10-C17B57D9DC6C}"/>
              </a:ext>
            </a:extLst>
          </p:cNvPr>
          <p:cNvSpPr/>
          <p:nvPr/>
        </p:nvSpPr>
        <p:spPr>
          <a:xfrm>
            <a:off x="1877684" y="1962961"/>
            <a:ext cx="1404984" cy="73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4DC1476-4576-48CC-905B-D2850F7C72E1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618621" y="1511486"/>
            <a:ext cx="413031" cy="489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EB6602-C8BA-4AD6-8087-EB1CEF9C1E0C}"/>
              </a:ext>
            </a:extLst>
          </p:cNvPr>
          <p:cNvSpPr txBox="1"/>
          <p:nvPr/>
        </p:nvSpPr>
        <p:spPr>
          <a:xfrm>
            <a:off x="3070097" y="1337857"/>
            <a:ext cx="1896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질문 등록하기</a:t>
            </a:r>
            <a:endParaRPr lang="en-US" altLang="ko-KR" sz="1500" b="1" dirty="0"/>
          </a:p>
          <a:p>
            <a:r>
              <a:rPr lang="ko-KR" altLang="en-US" sz="1000" dirty="0"/>
              <a:t>질문 등록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A368-4F04-499E-B507-22041281D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908" y="901284"/>
            <a:ext cx="5270740" cy="285435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0327666-E930-4808-B70D-4D6A79DAEE57}"/>
              </a:ext>
            </a:extLst>
          </p:cNvPr>
          <p:cNvSpPr/>
          <p:nvPr/>
        </p:nvSpPr>
        <p:spPr>
          <a:xfrm>
            <a:off x="6096000" y="3264529"/>
            <a:ext cx="1192413" cy="587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FCC25AB-CB69-4B03-B6E1-2BA8F5A8DB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1721" y="3863991"/>
            <a:ext cx="617178" cy="596206"/>
          </a:xfrm>
          <a:prstGeom prst="bentConnector3">
            <a:avLst>
              <a:gd name="adj1" fmla="val 989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4F98C9-E281-4D4E-B32B-B7C378C03B02}"/>
              </a:ext>
            </a:extLst>
          </p:cNvPr>
          <p:cNvSpPr txBox="1"/>
          <p:nvPr/>
        </p:nvSpPr>
        <p:spPr>
          <a:xfrm>
            <a:off x="7288413" y="4238231"/>
            <a:ext cx="1609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답변 등록하기</a:t>
            </a:r>
            <a:endParaRPr lang="en-US" altLang="ko-KR" sz="1500" b="1" dirty="0"/>
          </a:p>
          <a:p>
            <a:r>
              <a:rPr lang="ko-KR" altLang="en-US" sz="1000" dirty="0"/>
              <a:t>답변 등록</a:t>
            </a:r>
          </a:p>
        </p:txBody>
      </p:sp>
    </p:spTree>
    <p:extLst>
      <p:ext uri="{BB962C8B-B14F-4D97-AF65-F5344CB8AC3E}">
        <p14:creationId xmlns:p14="http://schemas.microsoft.com/office/powerpoint/2010/main" val="182225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15" grpId="0"/>
      <p:bldP spid="18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1BC1-2592-4BCA-ABDF-B71E5999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4-3-9. </a:t>
            </a:r>
            <a:r>
              <a:rPr lang="ko-KR" altLang="en-US" dirty="0"/>
              <a:t>전투력 측정기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CEFFD8-1EEC-4B03-BFD6-47063ED3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84" y="1958557"/>
            <a:ext cx="10867453" cy="3587781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FDEC3F7-E8FE-4575-AA95-AF2BF92E4E47}"/>
              </a:ext>
            </a:extLst>
          </p:cNvPr>
          <p:cNvSpPr/>
          <p:nvPr/>
        </p:nvSpPr>
        <p:spPr>
          <a:xfrm>
            <a:off x="8784293" y="3066736"/>
            <a:ext cx="1951386" cy="1780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B4BD59-0B48-4CE3-AB6E-9ED8042D610A}"/>
              </a:ext>
            </a:extLst>
          </p:cNvPr>
          <p:cNvSpPr txBox="1"/>
          <p:nvPr/>
        </p:nvSpPr>
        <p:spPr>
          <a:xfrm>
            <a:off x="8941532" y="1085072"/>
            <a:ext cx="2859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점수에 따른 랭킹</a:t>
            </a:r>
          </a:p>
          <a:p>
            <a:r>
              <a:rPr lang="ko-KR" altLang="en-US" sz="1000" dirty="0"/>
              <a:t>각 게시판 활동에 따른 점수지급 및 순위부여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71BE44A-1DDC-4436-87F8-275736BAA140}"/>
              </a:ext>
            </a:extLst>
          </p:cNvPr>
          <p:cNvCxnSpPr/>
          <p:nvPr/>
        </p:nvCxnSpPr>
        <p:spPr>
          <a:xfrm flipV="1">
            <a:off x="9696091" y="1622510"/>
            <a:ext cx="0" cy="14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PART.5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6" y="2092975"/>
            <a:ext cx="5098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홈페이지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0869E-D12D-491F-9751-05CB7BC43A92}"/>
              </a:ext>
            </a:extLst>
          </p:cNvPr>
          <p:cNvSpPr txBox="1"/>
          <p:nvPr/>
        </p:nvSpPr>
        <p:spPr>
          <a:xfrm>
            <a:off x="1676400" y="3395421"/>
            <a:ext cx="965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/>
              <a:t>http://dlagh.pythonanywhere.com/</a:t>
            </a:r>
            <a:endParaRPr lang="ko-KR" alt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256267421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21638-B36B-4DEE-8912-B9CC04FB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0071" y="617571"/>
            <a:ext cx="8637073" cy="2541431"/>
          </a:xfrm>
        </p:spPr>
        <p:txBody>
          <a:bodyPr/>
          <a:lstStyle/>
          <a:p>
            <a:r>
              <a:rPr lang="en-US" altLang="ko-KR" dirty="0"/>
              <a:t>The big day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C9E950-DC01-4B49-B911-03637F2B6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1501" y="3799058"/>
            <a:ext cx="8637072" cy="97762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000" dirty="0">
                <a:latin typeface="+mj-lt"/>
              </a:rPr>
              <a:t>감사 합니다</a:t>
            </a:r>
            <a:r>
              <a:rPr lang="en-US" altLang="ko-KR" sz="4000" dirty="0">
                <a:latin typeface="+mj-lt"/>
              </a:rPr>
              <a:t>.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434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PART.6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6" y="2092975"/>
            <a:ext cx="5098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프로젝트 후기 및 </a:t>
            </a:r>
            <a:r>
              <a:rPr lang="ko-KR" altLang="en-US" sz="3200" dirty="0" err="1"/>
              <a:t>느낀점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97332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PART.1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7" y="2092975"/>
            <a:ext cx="359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16049786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25E59-736D-4A4A-98D8-ABF5B1F5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프로젝트 주제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멀티캠퍼스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Arial" panose="020B0604020202020204" pitchFamily="34" charset="0"/>
                <a:cs typeface="맑은 고딕" panose="020B0503020000020004" pitchFamily="50" charset="-127"/>
              </a:rPr>
              <a:t> 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학생들을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Arial" panose="020B0604020202020204" pitchFamily="34" charset="0"/>
                <a:cs typeface="맑은 고딕" panose="020B0503020000020004" pitchFamily="50" charset="-127"/>
              </a:rPr>
              <a:t> 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위한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Arial" panose="020B0604020202020204" pitchFamily="34" charset="0"/>
                <a:cs typeface="맑은 고딕" panose="020B0503020000020004" pitchFamily="50" charset="-127"/>
              </a:rPr>
              <a:t> </a:t>
            </a:r>
            <a:r>
              <a:rPr lang="ko-KR" altLang="en-US" sz="2200" kern="100" dirty="0"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Arial" panose="020B0604020202020204" pitchFamily="34" charset="0"/>
                <a:cs typeface="맑은 고딕" panose="020B0503020000020004" pitchFamily="50" charset="-127"/>
              </a:rPr>
              <a:t>커뮤니티 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홈페이지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Arial" panose="020B0604020202020204" pitchFamily="34" charset="0"/>
                <a:cs typeface="맑은 고딕" panose="020B0503020000020004" pitchFamily="50" charset="-127"/>
              </a:rPr>
              <a:t> </a:t>
            </a:r>
            <a:r>
              <a:rPr lang="ko-KR" altLang="ko-KR" sz="2200" kern="100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제작</a:t>
            </a:r>
            <a:br>
              <a:rPr lang="ko-KR" altLang="ko-KR" sz="180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</a:br>
            <a:r>
              <a:rPr lang="en-US" altLang="ko-KR" sz="2000" dirty="0"/>
              <a:t>	</a:t>
            </a:r>
            <a:endParaRPr lang="ko-KR" altLang="en-US" sz="2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7E5ED23-EED4-4F59-846D-FC893280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9995" y="2016125"/>
            <a:ext cx="6686335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A1E2-45C7-4564-B9A5-FF0C2E1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주제 선정 배경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75D3F1-E916-462F-9BA7-FB3306B07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59" y="1949948"/>
            <a:ext cx="3581269" cy="2511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46E1B-C394-4419-B252-AA2BD92C7C6E}"/>
              </a:ext>
            </a:extLst>
          </p:cNvPr>
          <p:cNvSpPr txBox="1"/>
          <p:nvPr/>
        </p:nvSpPr>
        <p:spPr>
          <a:xfrm>
            <a:off x="1451579" y="4584757"/>
            <a:ext cx="432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 err="1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비대면</a:t>
            </a:r>
            <a:r>
              <a:rPr lang="ko-KR" altLang="en-US" sz="1800" b="0" i="0" u="none" strike="noStrike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 수업으로 인한 커뮤니케이션 부재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919991-AD24-4CE0-8765-B41B66A7C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61" y="2031250"/>
            <a:ext cx="2394434" cy="23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BD3E2-4214-402C-96C1-A5BDE7929BE2}"/>
              </a:ext>
            </a:extLst>
          </p:cNvPr>
          <p:cNvSpPr txBox="1"/>
          <p:nvPr/>
        </p:nvSpPr>
        <p:spPr>
          <a:xfrm>
            <a:off x="6253216" y="4587516"/>
            <a:ext cx="5130774" cy="36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멀티캠퍼스 학생들의 수업 참여와 실력향상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99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C1B4C-9D4F-43AF-B857-B79B9BA6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0171C-2A9B-478A-9EA9-EEE602BCC415}"/>
              </a:ext>
            </a:extLst>
          </p:cNvPr>
          <p:cNvSpPr txBox="1"/>
          <p:nvPr/>
        </p:nvSpPr>
        <p:spPr>
          <a:xfrm>
            <a:off x="1714532" y="4180194"/>
            <a:ext cx="364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참여도 향상을 위한 다양한 컨텐츠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760D1-7CA1-4762-BB23-9E753F70B67B}"/>
              </a:ext>
            </a:extLst>
          </p:cNvPr>
          <p:cNvSpPr txBox="1"/>
          <p:nvPr/>
        </p:nvSpPr>
        <p:spPr>
          <a:xfrm>
            <a:off x="6451338" y="4180194"/>
            <a:ext cx="417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실질적 홈페이지 운영</a:t>
            </a:r>
            <a:r>
              <a:rPr lang="en-US" altLang="ko-KR" dirty="0"/>
              <a:t>,</a:t>
            </a:r>
            <a:r>
              <a:rPr lang="ko-KR" altLang="en-US" dirty="0"/>
              <a:t> 유지 및 보수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BCC685C-8BF9-408E-87E4-D78A7960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35" y="4846779"/>
            <a:ext cx="144931" cy="8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862B41-92D1-4FA2-B62E-E2ACE023C21E}"/>
              </a:ext>
            </a:extLst>
          </p:cNvPr>
          <p:cNvGrpSpPr/>
          <p:nvPr/>
        </p:nvGrpSpPr>
        <p:grpSpPr>
          <a:xfrm>
            <a:off x="2260122" y="2389053"/>
            <a:ext cx="2366322" cy="1559651"/>
            <a:chOff x="2260122" y="2389053"/>
            <a:chExt cx="2366322" cy="155965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A4C673F-AC43-4436-9D00-8215C2300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122" y="2389053"/>
              <a:ext cx="568434" cy="77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CDF4BA7-60D2-449A-A378-78A1EB71C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50" y="2701209"/>
              <a:ext cx="1017435" cy="7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519D5D9-A00B-405C-B61B-53FB0E691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848" y="3321563"/>
              <a:ext cx="901610" cy="61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319D7681-EE1B-49F5-A7AA-0D5DFB2B7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838" y="3355393"/>
              <a:ext cx="1017435" cy="59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30E12795-665D-4ECB-9340-43CAF0E7C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960" y="2389053"/>
              <a:ext cx="689484" cy="83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FE04C7C0-E4AB-4956-BBBE-DAD3BFDBE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729733" y="2229318"/>
            <a:ext cx="3618396" cy="18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PART.2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7" y="2092975"/>
            <a:ext cx="359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3323742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D5698-D764-45DA-A046-4A463F03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 및 역할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5BB1543-904F-4871-A54C-FDFF45520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456191"/>
              </p:ext>
            </p:extLst>
          </p:nvPr>
        </p:nvGraphicFramePr>
        <p:xfrm>
          <a:off x="1450479" y="2587925"/>
          <a:ext cx="9604375" cy="164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329854461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640780489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4008678409"/>
                    </a:ext>
                  </a:extLst>
                </a:gridCol>
              </a:tblGrid>
              <a:tr h="411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239985"/>
                  </a:ext>
                </a:extLst>
              </a:tr>
              <a:tr h="411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정승희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전처리</a:t>
                      </a:r>
                      <a:r>
                        <a:rPr lang="ko-KR" altLang="en-US" dirty="0"/>
                        <a:t> 데이터베이스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만들기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538394"/>
                  </a:ext>
                </a:extLst>
              </a:tr>
              <a:tr h="411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임호진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수집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만들기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98293"/>
                  </a:ext>
                </a:extLst>
              </a:tr>
              <a:tr h="411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 수집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dirty="0"/>
                        <a:t>웹 페이지 기능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/>
                        <a:t> 게시판 구성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89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0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618621-1CFB-45DF-A4E6-421FF0023073}"/>
              </a:ext>
            </a:extLst>
          </p:cNvPr>
          <p:cNvSpPr txBox="1"/>
          <p:nvPr/>
        </p:nvSpPr>
        <p:spPr>
          <a:xfrm>
            <a:off x="1330035" y="637311"/>
            <a:ext cx="4765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/>
              <a:t>PART.3</a:t>
            </a:r>
            <a:endParaRPr lang="ko-KR" altLang="en-US" sz="8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5C39A-489A-4D98-8233-801E2B683334}"/>
              </a:ext>
            </a:extLst>
          </p:cNvPr>
          <p:cNvSpPr txBox="1"/>
          <p:nvPr/>
        </p:nvSpPr>
        <p:spPr>
          <a:xfrm>
            <a:off x="1403927" y="2092975"/>
            <a:ext cx="359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수행절차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253012225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610</TotalTime>
  <Words>414</Words>
  <Application>Microsoft Office PowerPoint</Application>
  <PresentationFormat>와이드스크린</PresentationFormat>
  <Paragraphs>128</Paragraphs>
  <Slides>26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돋움</vt:lpstr>
      <vt:lpstr>맑은 고딕</vt:lpstr>
      <vt:lpstr>Arial</vt:lpstr>
      <vt:lpstr>Gill Sans MT</vt:lpstr>
      <vt:lpstr>갤러리</vt:lpstr>
      <vt:lpstr>The big day</vt:lpstr>
      <vt:lpstr>index</vt:lpstr>
      <vt:lpstr>PowerPoint 프레젠테이션</vt:lpstr>
      <vt:lpstr>1-1. 프로젝트 주제  멀티캠퍼스 학생들을 위한 커뮤니티 홈페이지 제작  </vt:lpstr>
      <vt:lpstr>1-2. 주제 선정 배경</vt:lpstr>
      <vt:lpstr>1-3. 컨셉</vt:lpstr>
      <vt:lpstr>PowerPoint 프레젠테이션</vt:lpstr>
      <vt:lpstr>2. 팀 구성 및 역할 </vt:lpstr>
      <vt:lpstr>PowerPoint 프레젠테이션</vt:lpstr>
      <vt:lpstr>3-1. 수행절차 및 방법</vt:lpstr>
      <vt:lpstr>PowerPoint 프레젠테이션</vt:lpstr>
      <vt:lpstr>4-1-1. 장고 프로젝트 구성</vt:lpstr>
      <vt:lpstr>4-1-2. 데이터베이스 구성</vt:lpstr>
      <vt:lpstr>4-2. 네비게이션 바  </vt:lpstr>
      <vt:lpstr>4-3-1. 로그인 및 로그아웃</vt:lpstr>
      <vt:lpstr>4-3-2. 회원가입</vt:lpstr>
      <vt:lpstr>4-3-3. 프로필 수정 및 관리</vt:lpstr>
      <vt:lpstr>4-3-4. 공모전</vt:lpstr>
      <vt:lpstr>4-3-5. 지도Api</vt:lpstr>
      <vt:lpstr>4-3-6. 알고리즘</vt:lpstr>
      <vt:lpstr>4-3-7. 챌린지</vt:lpstr>
      <vt:lpstr>4-3-8. Q&amp;a 게시판</vt:lpstr>
      <vt:lpstr>4-3-9. 전투력 측정기 게시판</vt:lpstr>
      <vt:lpstr>PowerPoint 프레젠테이션</vt:lpstr>
      <vt:lpstr>The big day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day</dc:title>
  <dc:creator>이 준영</dc:creator>
  <cp:lastModifiedBy>Lee JY</cp:lastModifiedBy>
  <cp:revision>31</cp:revision>
  <dcterms:created xsi:type="dcterms:W3CDTF">2022-03-14T01:23:29Z</dcterms:created>
  <dcterms:modified xsi:type="dcterms:W3CDTF">2023-06-30T06:50:14Z</dcterms:modified>
</cp:coreProperties>
</file>